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564E-A959-4764-B9C5-A59A8D74A2C2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291857-C5C8-4298-9A3E-D52E5924F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564E-A959-4764-B9C5-A59A8D74A2C2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1857-C5C8-4298-9A3E-D52E5924F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564E-A959-4764-B9C5-A59A8D74A2C2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1857-C5C8-4298-9A3E-D52E5924F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564E-A959-4764-B9C5-A59A8D74A2C2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1857-C5C8-4298-9A3E-D52E5924F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564E-A959-4764-B9C5-A59A8D74A2C2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1857-C5C8-4298-9A3E-D52E5924F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564E-A959-4764-B9C5-A59A8D74A2C2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1857-C5C8-4298-9A3E-D52E5924F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564E-A959-4764-B9C5-A59A8D74A2C2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1857-C5C8-4298-9A3E-D52E5924F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564E-A959-4764-B9C5-A59A8D74A2C2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1857-C5C8-4298-9A3E-D52E5924F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564E-A959-4764-B9C5-A59A8D74A2C2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1857-C5C8-4298-9A3E-D52E5924F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564E-A959-4764-B9C5-A59A8D74A2C2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1857-C5C8-4298-9A3E-D52E5924F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564E-A959-4764-B9C5-A59A8D74A2C2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1857-C5C8-4298-9A3E-D52E5924F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45564E-A959-4764-B9C5-A59A8D74A2C2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1291857-C5C8-4298-9A3E-D52E5924F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5uRVv7GGQ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oSTSV9EvAU" TargetMode="External"/><Relationship Id="rId2" Type="http://schemas.openxmlformats.org/officeDocument/2006/relationships/hyperlink" Target="https://www.youtube.com/watch?v=cHYurKQ_bq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JiZ2HgV5E0" TargetMode="External"/><Relationship Id="rId4" Type="http://schemas.openxmlformats.org/officeDocument/2006/relationships/hyperlink" Target="https://www.youtube.com/watch?v=LU8DDYz68k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1WccH2_Y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Interactions in </a:t>
            </a:r>
            <a:br>
              <a:rPr lang="en-US" dirty="0" smtClean="0"/>
            </a:br>
            <a:r>
              <a:rPr lang="en-US" dirty="0" smtClean="0"/>
              <a:t>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Mutualism</a:t>
            </a:r>
            <a:r>
              <a:rPr lang="en-US" dirty="0" smtClean="0"/>
              <a:t> – a relationship between two species in which both species benefit</a:t>
            </a:r>
          </a:p>
        </p:txBody>
      </p:sp>
      <p:pic>
        <p:nvPicPr>
          <p:cNvPr id="24578" name="Picture 2" descr="http://climatekids.nasa.gov/review/bees/bee_pollen_macro-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5" y="2288358"/>
            <a:ext cx="6871855" cy="45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5454134" y="3105835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www.youtube.com/watch?v=Y5uRVv7GGQM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Commensalism </a:t>
            </a:r>
            <a:r>
              <a:rPr lang="en-US" dirty="0" smtClean="0"/>
              <a:t>– a relationship between two organisms in which one organism benefits and the other is unaffected</a:t>
            </a:r>
          </a:p>
          <a:p>
            <a:endParaRPr lang="en-US" dirty="0"/>
          </a:p>
        </p:txBody>
      </p:sp>
      <p:pic>
        <p:nvPicPr>
          <p:cNvPr id="25602" name="Picture 2" descr="http://media-3.web.britannica.com/eb-media/13/141113-004-E1A568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35" y="2667000"/>
            <a:ext cx="7126165" cy="42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b="1" dirty="0" smtClean="0"/>
              <a:t>Niche</a:t>
            </a:r>
            <a:r>
              <a:rPr lang="en-US" dirty="0" smtClean="0"/>
              <a:t> – the unique position occupied by a species, both in terms of its physical use of its habitat and its function within an ecological community</a:t>
            </a:r>
          </a:p>
          <a:p>
            <a:endParaRPr lang="en-US" dirty="0"/>
          </a:p>
        </p:txBody>
      </p:sp>
      <p:pic>
        <p:nvPicPr>
          <p:cNvPr id="1026" name="Picture 2" descr="http://images.wisegeek.com/vulture-perched-on-bo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33699"/>
            <a:ext cx="59626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9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Videos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4114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www.youtube.com/watch?v=N_7n83TEEAk 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www.youtube.com/watch?v=cHYurKQ_bq0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30480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www.youtube.com/watch?v=4oSTSV9EvAU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52800" y="3657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Combat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6600" y="2667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Strikes back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81200" y="19812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www.youtube.com/watch?v=LU8DDYz68kM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1524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Battle at </a:t>
            </a:r>
            <a:r>
              <a:rPr lang="en-US" dirty="0" err="1" smtClean="0"/>
              <a:t>Kurger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05000" y="56388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www.youtube.com/watch?v=wJiZ2HgV5E0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4953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Humans as predators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Predation</a:t>
            </a:r>
            <a:r>
              <a:rPr lang="en-US" dirty="0" smtClean="0"/>
              <a:t> – an interaction between two organisms in which the organism, the predator, kills and feeds on the other organism, the prey</a:t>
            </a:r>
          </a:p>
        </p:txBody>
      </p:sp>
      <p:pic>
        <p:nvPicPr>
          <p:cNvPr id="16386" name="Picture 2" descr="http://4.bp.blogspot.com/-SXxBa_fvMZo/TvPr79lnT8I/AAAAAAAABzc/F9FIwu3bhs8/s1600/tigerst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62682"/>
            <a:ext cx="6324600" cy="419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5694218" y="324433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https://www.youtube.com/watch?v=ffcyVpqn9ng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Symbiosis</a:t>
            </a:r>
            <a:r>
              <a:rPr lang="en-US" dirty="0" smtClean="0"/>
              <a:t> – a relationship in which two different species live in close association with each other</a:t>
            </a:r>
          </a:p>
          <a:p>
            <a:endParaRPr lang="en-US" dirty="0"/>
          </a:p>
        </p:txBody>
      </p:sp>
      <p:pic>
        <p:nvPicPr>
          <p:cNvPr id="17410" name="Picture 2" descr="http://www.theepochtimes.com/news_images/highres/2007-10-15-buff7809238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658439" cy="50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5035034" y="2672834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https://www.youtube.com/watch?v=8bFSR_4PmCk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Parasitism</a:t>
            </a:r>
            <a:r>
              <a:rPr lang="en-US" dirty="0" smtClean="0"/>
              <a:t> – a relationship between two species in which one species, the parasite, benefits from the other species, the host, which is harmed</a:t>
            </a:r>
          </a:p>
        </p:txBody>
      </p:sp>
      <p:pic>
        <p:nvPicPr>
          <p:cNvPr id="18434" name="Picture 2" descr="http://people.oregonstate.edu/~riversj/images/BP_bott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01870"/>
            <a:ext cx="5410200" cy="41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Parasitism</a:t>
            </a:r>
            <a:r>
              <a:rPr lang="en-US" dirty="0" smtClean="0"/>
              <a:t> – a relationship between two species in which one species, the parasite, benefits from the other species, the host, which is harmed</a:t>
            </a:r>
          </a:p>
        </p:txBody>
      </p:sp>
      <p:pic>
        <p:nvPicPr>
          <p:cNvPr id="21506" name="Picture 2" descr="http://static.radionz.net.nz/assets/image/0003/1119657/varieties/450_w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6350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Parasitism</a:t>
            </a:r>
            <a:r>
              <a:rPr lang="en-US" dirty="0" smtClean="0"/>
              <a:t> – a relationship between two species in which one species, the parasite, benefits from the other species, the host, which is harmed</a:t>
            </a:r>
          </a:p>
        </p:txBody>
      </p:sp>
      <p:pic>
        <p:nvPicPr>
          <p:cNvPr id="19458" name="Picture 2" descr="https://encrypted-tbn3.gstatic.com/images?q=tbn:ANd9GcRVZ78Ox5cogydnyIst7qyTBgO7lnQ40ajs59zLD-RIbLFHPagrw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46" y="2694913"/>
            <a:ext cx="6176754" cy="416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Parasitism</a:t>
            </a:r>
            <a:r>
              <a:rPr lang="en-US" dirty="0" smtClean="0"/>
              <a:t> – a relationship between two species in which one species, the parasite, benefits from the other species, the host, which is harmed</a:t>
            </a:r>
          </a:p>
        </p:txBody>
      </p:sp>
      <p:pic>
        <p:nvPicPr>
          <p:cNvPr id="20482" name="Picture 2" descr="http://www.pbs.org/wgbh/nova/assets/img/posters/brood-parasite-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03283"/>
            <a:ext cx="6400800" cy="42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Parasitism</a:t>
            </a:r>
            <a:r>
              <a:rPr lang="en-US" dirty="0" smtClean="0"/>
              <a:t> – a relationship between two species in which one species, the parasite, benefits from the other species, the host, which is harmed</a:t>
            </a:r>
          </a:p>
        </p:txBody>
      </p:sp>
      <p:pic>
        <p:nvPicPr>
          <p:cNvPr id="22530" name="Picture 2" descr="http://graphics8.nytimes.com/images/2010/06/01/opinion/01judson/01judson-custo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418" y="2600206"/>
            <a:ext cx="5438775" cy="42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5187434" y="4561755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https://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www.youtube.com/watch?v=SO1WccH2_YM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0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Mutualism</a:t>
            </a:r>
            <a:r>
              <a:rPr lang="en-US" dirty="0" smtClean="0"/>
              <a:t> – a relationship between two species in which both species benefit</a:t>
            </a:r>
          </a:p>
        </p:txBody>
      </p:sp>
      <p:pic>
        <p:nvPicPr>
          <p:cNvPr id="23554" name="Picture 2" descr="http://education-portal.com/cimages/multimages/16/Honeybee_and_flow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800725" cy="45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821</TotalTime>
  <Words>315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Century Gothic</vt:lpstr>
      <vt:lpstr>Apothecary</vt:lpstr>
      <vt:lpstr>Interactions in  communities</vt:lpstr>
      <vt:lpstr>Interactions in communities</vt:lpstr>
      <vt:lpstr>Interactions in communities</vt:lpstr>
      <vt:lpstr>Interactions in communities</vt:lpstr>
      <vt:lpstr>Interactions in communities</vt:lpstr>
      <vt:lpstr>Interactions in communities</vt:lpstr>
      <vt:lpstr>Interactions in communities</vt:lpstr>
      <vt:lpstr>Interactions in communities</vt:lpstr>
      <vt:lpstr>Interactions in communities</vt:lpstr>
      <vt:lpstr>Interactions in communities</vt:lpstr>
      <vt:lpstr>Interactions in communities</vt:lpstr>
      <vt:lpstr>Populations</vt:lpstr>
      <vt:lpstr>Competition Videos</vt:lpstr>
    </vt:vector>
  </TitlesOfParts>
  <Company>Wichita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USD259</dc:creator>
  <cp:lastModifiedBy>Diane Ranney</cp:lastModifiedBy>
  <cp:revision>31</cp:revision>
  <dcterms:created xsi:type="dcterms:W3CDTF">2014-08-28T12:37:21Z</dcterms:created>
  <dcterms:modified xsi:type="dcterms:W3CDTF">2017-07-13T20:59:45Z</dcterms:modified>
</cp:coreProperties>
</file>